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9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F2E7DB-654F-3F9A-8CE5-6CEA2818FD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CFF79C-144B-AF2B-6BF4-070AA86EA2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F8B36B-F49D-F369-B7D6-4C304218BF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6156B-6621-43B1-8C02-F35E748B8334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4A92C1-C19E-231A-4D66-4ADD5BFEDB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9654D6-9654-6568-7042-A50FC73C0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E9E11-9C3E-4ACA-885E-2FD6327CB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31767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0735BC-31C4-5081-3D9E-A9A28A8D80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8643D-381D-7734-97DC-B6DF9309EA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2C4098-6D20-45CE-92AA-8405FC23F3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6156B-6621-43B1-8C02-F35E748B8334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306838-5500-2FD6-6921-94EAEE20D4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AC7E87-3094-0DAF-47A6-9DBF194670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E9E11-9C3E-4ACA-885E-2FD6327CB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48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E768DF-1CE0-4713-E1A4-DD3FF374FE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0A58C1-43F9-D28F-FAC8-862EE184DF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F40FE8-3FAC-D0EC-2664-E642355A31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6156B-6621-43B1-8C02-F35E748B8334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405CDB-A574-92C5-B873-09964D0410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F0DD1E-97FE-96AA-2C0D-DA5A6A2B5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E9E11-9C3E-4ACA-885E-2FD6327CB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38564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74C845-7B73-96AF-6819-E0542F4D82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B0EC36-505B-DA98-2ADD-10EA5822A4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775FDA8-5345-C662-2A3E-1E4EEF5D20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F04570-3F7A-F8FC-3197-5DC1982DE2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6156B-6621-43B1-8C02-F35E748B8334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C1E701-54E5-E29B-8EA1-6F3F84E138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69DE29-8A19-407A-E43E-AAF5AC19F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E9E11-9C3E-4ACA-885E-2FD6327CB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32150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462ABB-5A81-056F-71F0-17962E5C17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2EE0F6-33DB-78FD-D667-FE734FD49C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9674F1-04B8-85FF-CA60-2C2DAFC2C5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293A63-0F46-2445-762B-B886205A169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DD3EDEC-ECF2-FDFD-8A42-B56E48B381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542D54D-7BA9-E08D-D811-69250D54EA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6156B-6621-43B1-8C02-F35E748B8334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E3526D2-B829-7467-E762-EA385B3B6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9DB6164-ED67-0960-73FB-D084C62823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E9E11-9C3E-4ACA-885E-2FD6327CB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3527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F40416-175D-C603-454D-A907461425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31AA22E-EB65-79A4-5C53-0E106C253F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6156B-6621-43B1-8C02-F35E748B8334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10A721-5545-2E47-9189-9652F4722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5FA754-0076-2711-FDDA-6E1A473C73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E9E11-9C3E-4ACA-885E-2FD6327CB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951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E28DA2E-2733-EC9D-296F-E71D473690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6156B-6621-43B1-8C02-F35E748B8334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2046E93-DA82-9AB9-5689-52B5EDF08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0EEAD7-82FD-42CE-F951-60FC0AB71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E9E11-9C3E-4ACA-885E-2FD6327CB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2333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67FD23-BE01-9833-100A-86081C8757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DCA4C9-2888-B34C-63A5-63CE4F7FB9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D5D758-AD6A-882F-3A82-CF1050E7E4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B2B794-AFDF-AC24-AC54-B4F9BF55A5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6156B-6621-43B1-8C02-F35E748B8334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9B06DF-7610-49BD-330B-0252555DE5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EDB1F4-A801-7D89-6163-194091E88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E9E11-9C3E-4ACA-885E-2FD6327CB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9252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F979D1-2DA0-47D0-61E9-80517421AA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E241F5-033F-8FCD-E0E5-1DAE802699A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794E5A4-6DE6-94EF-7B4A-989DDED3D5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D1D95B-B4B8-3F3B-5818-10A679FC85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6156B-6621-43B1-8C02-F35E748B8334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DFA8F0-2C4F-D366-3157-AA308A1B8B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C4C769-E5A5-CB02-1E2F-3AC6865998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E9E11-9C3E-4ACA-885E-2FD6327CB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60670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1051C7-788D-490B-1F26-49B5C56ADD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0C9838-001C-F8C5-2E20-70A3C90F7F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E66265-4E5A-2D5F-7A2D-E3CC516238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6156B-6621-43B1-8C02-F35E748B8334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CB8587-938E-BE9B-611B-50C72D4FFF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96553B-7364-0C43-58CD-0408DEA3C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E9E11-9C3E-4ACA-885E-2FD6327CB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6381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682BD61-5031-1EC9-A8B0-B47F888F592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4A65E6-C465-D2FA-0A7A-045EA6407A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04323A-2EDA-E6DE-B255-21254D3C32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6156B-6621-43B1-8C02-F35E748B8334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C4B15C-CB0A-CD61-CDD9-495A07799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B9F33-0861-1BEC-4D59-C8A384EC8B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E9E11-9C3E-4ACA-885E-2FD6327CB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75552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0B7F375-8F1B-AB03-6D7C-4669AC53B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A96016-478C-70CD-C99F-694C2B143F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B5537F-47CE-CB1F-DEBE-B912C9F14F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C6156B-6621-43B1-8C02-F35E748B8334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485EF5-79F2-21B5-BF5F-EE63CEEF39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BBA26D-1C8C-C9B5-7EB0-92147A814B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8E9E11-9C3E-4ACA-885E-2FD6327CB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837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tmp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tmp"/><Relationship Id="rId3" Type="http://schemas.openxmlformats.org/officeDocument/2006/relationships/image" Target="../media/image19.tmp"/><Relationship Id="rId7" Type="http://schemas.openxmlformats.org/officeDocument/2006/relationships/image" Target="../media/image23.tmp"/><Relationship Id="rId2" Type="http://schemas.openxmlformats.org/officeDocument/2006/relationships/image" Target="../media/image18.tm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tmp"/><Relationship Id="rId11" Type="http://schemas.openxmlformats.org/officeDocument/2006/relationships/image" Target="../media/image14.png"/><Relationship Id="rId5" Type="http://schemas.openxmlformats.org/officeDocument/2006/relationships/image" Target="../media/image21.tmp"/><Relationship Id="rId10" Type="http://schemas.openxmlformats.org/officeDocument/2006/relationships/image" Target="../media/image26.tmp"/><Relationship Id="rId4" Type="http://schemas.openxmlformats.org/officeDocument/2006/relationships/image" Target="../media/image20.tmp"/><Relationship Id="rId9" Type="http://schemas.openxmlformats.org/officeDocument/2006/relationships/image" Target="../media/image25.tm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tm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tmp"/><Relationship Id="rId3" Type="http://schemas.openxmlformats.org/officeDocument/2006/relationships/image" Target="../media/image37.png"/><Relationship Id="rId7" Type="http://schemas.openxmlformats.org/officeDocument/2006/relationships/image" Target="../media/image41.tmp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tmp"/><Relationship Id="rId11" Type="http://schemas.openxmlformats.org/officeDocument/2006/relationships/image" Target="../media/image45.tmp"/><Relationship Id="rId5" Type="http://schemas.openxmlformats.org/officeDocument/2006/relationships/image" Target="../media/image39.tmp"/><Relationship Id="rId10" Type="http://schemas.openxmlformats.org/officeDocument/2006/relationships/image" Target="../media/image44.tmp"/><Relationship Id="rId4" Type="http://schemas.openxmlformats.org/officeDocument/2006/relationships/image" Target="../media/image38.tmp"/><Relationship Id="rId9" Type="http://schemas.openxmlformats.org/officeDocument/2006/relationships/image" Target="../media/image43.tm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tmp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C9093BCE-DB47-FF67-2DBE-B29E1E991B3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5"/>
          <a:stretch/>
        </p:blipFill>
        <p:spPr>
          <a:xfrm>
            <a:off x="643467" y="1586752"/>
            <a:ext cx="10905066" cy="3737001"/>
          </a:xfrm>
          <a:prstGeom prst="rect">
            <a:avLst/>
          </a:prstGeom>
          <a:ln>
            <a:noFill/>
          </a:ln>
        </p:spPr>
      </p:pic>
      <p:sp>
        <p:nvSpPr>
          <p:cNvPr id="24" name="Isosceles Triangle 23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1739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6FF76B9-219D-4469-AF87-0236D2903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B88BD78-87E1-424D-B479-C37D8E41B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10964637" y="2358"/>
            <a:ext cx="1876653" cy="1766008"/>
            <a:chOff x="-648769" y="2358"/>
            <a:chExt cx="1876653" cy="1766008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05EB894-9410-4B20-95E4-7A25101AB8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-415188" y="-231223"/>
              <a:ext cx="1409491" cy="1876653"/>
            </a:xfrm>
            <a:custGeom>
              <a:avLst/>
              <a:gdLst>
                <a:gd name="connsiteX0" fmla="*/ 0 w 1409491"/>
                <a:gd name="connsiteY0" fmla="*/ 643075 h 1876653"/>
                <a:gd name="connsiteX1" fmla="*/ 643075 w 1409491"/>
                <a:gd name="connsiteY1" fmla="*/ 0 h 1876653"/>
                <a:gd name="connsiteX2" fmla="*/ 1409491 w 1409491"/>
                <a:gd name="connsiteY2" fmla="*/ 0 h 1876653"/>
                <a:gd name="connsiteX3" fmla="*/ 1409491 w 1409491"/>
                <a:gd name="connsiteY3" fmla="*/ 1876653 h 1876653"/>
                <a:gd name="connsiteX4" fmla="*/ 1233578 w 1409491"/>
                <a:gd name="connsiteY4" fmla="*/ 1876653 h 18766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491" h="1876653">
                  <a:moveTo>
                    <a:pt x="0" y="643075"/>
                  </a:moveTo>
                  <a:lnTo>
                    <a:pt x="643075" y="0"/>
                  </a:lnTo>
                  <a:lnTo>
                    <a:pt x="1409491" y="0"/>
                  </a:lnTo>
                  <a:lnTo>
                    <a:pt x="1409491" y="1876653"/>
                  </a:lnTo>
                  <a:lnTo>
                    <a:pt x="1233578" y="1876653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166E38B6-B050-4340-8E8F-3A971DADC0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301285" y="1282788"/>
              <a:ext cx="485578" cy="485578"/>
            </a:xfrm>
            <a:prstGeom prst="rect">
              <a:avLst/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2737196" y="6033666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633C5E46-DAC5-4661-9C87-22B08E2A51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43436" y="5721108"/>
            <a:ext cx="2261965" cy="1136891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black and white icons&#10;&#10;Description automatically generated">
            <a:extLst>
              <a:ext uri="{FF2B5EF4-FFF2-40B4-BE49-F238E27FC236}">
                <a16:creationId xmlns:a16="http://schemas.microsoft.com/office/drawing/2014/main" id="{9B5A52CF-4B75-85B5-E3B3-AA82443E16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1152567"/>
            <a:ext cx="10905066" cy="4552864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884056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7" name="Isosceles Triangle 36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collage of several buildings&#10;&#10;Description automatically generated">
            <a:extLst>
              <a:ext uri="{FF2B5EF4-FFF2-40B4-BE49-F238E27FC236}">
                <a16:creationId xmlns:a16="http://schemas.microsoft.com/office/drawing/2014/main" id="{BE2862F6-B7FC-247E-195B-4AB5E58AB4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851" y="643467"/>
            <a:ext cx="7874297" cy="5571065"/>
          </a:xfrm>
          <a:prstGeom prst="rect">
            <a:avLst/>
          </a:prstGeom>
          <a:ln>
            <a:noFill/>
          </a:ln>
        </p:spPr>
      </p:pic>
      <p:sp>
        <p:nvSpPr>
          <p:cNvPr id="39" name="Isosceles Triangle 38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2638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Rectangle 4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0" name="Freeform: Shape 4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Freeform: Shape 5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8" name="Isosceles Triangle 5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 building with flags in front of it&#10;&#10;Description automatically generated">
            <a:extLst>
              <a:ext uri="{FF2B5EF4-FFF2-40B4-BE49-F238E27FC236}">
                <a16:creationId xmlns:a16="http://schemas.microsoft.com/office/drawing/2014/main" id="{AEB59378-92A5-9E78-0167-5F01C78386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169" y="643467"/>
            <a:ext cx="6985662" cy="5571065"/>
          </a:xfrm>
          <a:prstGeom prst="rect">
            <a:avLst/>
          </a:prstGeom>
          <a:ln>
            <a:noFill/>
          </a:ln>
        </p:spPr>
      </p:pic>
      <p:sp>
        <p:nvSpPr>
          <p:cNvPr id="60" name="Isosceles Triangle 5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0078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7" name="Isosceles Triangle 36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sign in front of a building&#10;&#10;Description automatically generated">
            <a:extLst>
              <a:ext uri="{FF2B5EF4-FFF2-40B4-BE49-F238E27FC236}">
                <a16:creationId xmlns:a16="http://schemas.microsoft.com/office/drawing/2014/main" id="{DE1D8561-D2AC-5207-6E70-CC3B06B678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6896" y="643467"/>
            <a:ext cx="5758207" cy="5571065"/>
          </a:xfrm>
          <a:prstGeom prst="rect">
            <a:avLst/>
          </a:prstGeom>
          <a:ln>
            <a:noFill/>
          </a:ln>
        </p:spPr>
      </p:pic>
      <p:sp>
        <p:nvSpPr>
          <p:cNvPr id="39" name="Isosceles Triangle 38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1526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7" name="Isosceles Triangle 36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group of buildings with trees and a logo&#10;&#10;Description automatically generated">
            <a:extLst>
              <a:ext uri="{FF2B5EF4-FFF2-40B4-BE49-F238E27FC236}">
                <a16:creationId xmlns:a16="http://schemas.microsoft.com/office/drawing/2014/main" id="{EAC058DE-0942-3293-7B2F-DC2733EE2C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536" y="643467"/>
            <a:ext cx="7452928" cy="5571065"/>
          </a:xfrm>
          <a:prstGeom prst="rect">
            <a:avLst/>
          </a:prstGeom>
          <a:ln>
            <a:noFill/>
          </a:ln>
        </p:spPr>
      </p:pic>
      <p:sp>
        <p:nvSpPr>
          <p:cNvPr id="39" name="Isosceles Triangle 38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2906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building with green doors&#10;&#10;Description automatically generated">
            <a:extLst>
              <a:ext uri="{FF2B5EF4-FFF2-40B4-BE49-F238E27FC236}">
                <a16:creationId xmlns:a16="http://schemas.microsoft.com/office/drawing/2014/main" id="{04E0481C-61E9-072D-66C9-FF5F51826B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0591" y="643467"/>
            <a:ext cx="7710817" cy="5571065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93932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8D1479-B152-4FCB-6B7A-BA72BA07D1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5475" y="275093"/>
            <a:ext cx="7083496" cy="1292739"/>
          </a:xfrm>
          <a:prstGeom prst="rect">
            <a:avLst/>
          </a:prstGeom>
          <a:ln>
            <a:noFill/>
          </a:ln>
        </p:spPr>
      </p:pic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93735C6-9960-B33A-37BE-F033BE2F01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0048" y="1730697"/>
            <a:ext cx="1463167" cy="151803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E0EC544-3681-51DA-70C8-33D1ED4E4C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46651" y="3617449"/>
            <a:ext cx="1481456" cy="15729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4AC85EF-A9F4-7330-476D-1EC99A833D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2793" y="1637772"/>
            <a:ext cx="1201016" cy="146926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972BF70-9CF4-1322-CFBB-F24BE5011EA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7444" y="3686951"/>
            <a:ext cx="1731414" cy="157290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A23D62B-31AD-1C79-2CF8-13E36C3CFE3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34551" y="1688022"/>
            <a:ext cx="1633870" cy="160338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DE75BC2-7C9D-52A3-227A-3AE6388AD44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77790" y="3686951"/>
            <a:ext cx="2956816" cy="145707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524762A-8769-4B11-09D7-66AFA6C63D4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45644" y="3599159"/>
            <a:ext cx="1383912" cy="1609483"/>
          </a:xfrm>
          <a:prstGeom prst="rect">
            <a:avLst/>
          </a:prstGeom>
        </p:spPr>
      </p:pic>
      <p:pic>
        <p:nvPicPr>
          <p:cNvPr id="20" name="Picture 19" descr="A computer and mouse with words&#10;&#10;Description automatically generated">
            <a:extLst>
              <a:ext uri="{FF2B5EF4-FFF2-40B4-BE49-F238E27FC236}">
                <a16:creationId xmlns:a16="http://schemas.microsoft.com/office/drawing/2014/main" id="{C6F4BAF0-3B9D-0DB7-30C8-96439B48593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903" y="1504469"/>
            <a:ext cx="1533739" cy="1571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4020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7" name="Isosceles Triangle 36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group of black and white icons&#10;&#10;Description automatically generated">
            <a:extLst>
              <a:ext uri="{FF2B5EF4-FFF2-40B4-BE49-F238E27FC236}">
                <a16:creationId xmlns:a16="http://schemas.microsoft.com/office/drawing/2014/main" id="{4EF22453-6D57-AAA8-3899-219CCFF5F2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1479719"/>
            <a:ext cx="10905066" cy="3898560"/>
          </a:xfrm>
          <a:prstGeom prst="rect">
            <a:avLst/>
          </a:prstGeom>
          <a:ln>
            <a:noFill/>
          </a:ln>
        </p:spPr>
      </p:pic>
      <p:sp>
        <p:nvSpPr>
          <p:cNvPr id="39" name="Isosceles Triangle 38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33818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building with a sign&#10;&#10;Description automatically generated with medium confidence">
            <a:extLst>
              <a:ext uri="{FF2B5EF4-FFF2-40B4-BE49-F238E27FC236}">
                <a16:creationId xmlns:a16="http://schemas.microsoft.com/office/drawing/2014/main" id="{BD7226F9-B206-E1E7-218A-3A37CD7E6BA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383"/>
          <a:stretch/>
        </p:blipFill>
        <p:spPr>
          <a:xfrm>
            <a:off x="2130802" y="1809164"/>
            <a:ext cx="7958665" cy="4992612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black and white image of scissors and paper&#10;&#10;Description automatically generated">
            <a:extLst>
              <a:ext uri="{FF2B5EF4-FFF2-40B4-BE49-F238E27FC236}">
                <a16:creationId xmlns:a16="http://schemas.microsoft.com/office/drawing/2014/main" id="{D78DCB9F-9B6C-FA6C-F1A4-17D8392145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515" y="1556564"/>
            <a:ext cx="2657846" cy="1638529"/>
          </a:xfrm>
          <a:prstGeom prst="rect">
            <a:avLst/>
          </a:prstGeom>
        </p:spPr>
      </p:pic>
      <p:pic>
        <p:nvPicPr>
          <p:cNvPr id="9" name="Picture 8" descr="A black and white image of a music note&#10;&#10;Description automatically generated">
            <a:extLst>
              <a:ext uri="{FF2B5EF4-FFF2-40B4-BE49-F238E27FC236}">
                <a16:creationId xmlns:a16="http://schemas.microsoft.com/office/drawing/2014/main" id="{AEEF820A-5233-23E9-9DDF-780F574809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2124" y="142989"/>
            <a:ext cx="1514686" cy="1524213"/>
          </a:xfrm>
          <a:prstGeom prst="rect">
            <a:avLst/>
          </a:prstGeom>
        </p:spPr>
      </p:pic>
      <p:pic>
        <p:nvPicPr>
          <p:cNvPr id="17" name="Picture 16" descr="A black and white logo&#10;&#10;Description automatically generated">
            <a:extLst>
              <a:ext uri="{FF2B5EF4-FFF2-40B4-BE49-F238E27FC236}">
                <a16:creationId xmlns:a16="http://schemas.microsoft.com/office/drawing/2014/main" id="{00357040-0800-3705-0DB7-3DA8A301792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6110" y="1807090"/>
            <a:ext cx="2629267" cy="1543265"/>
          </a:xfrm>
          <a:prstGeom prst="rect">
            <a:avLst/>
          </a:prstGeom>
        </p:spPr>
      </p:pic>
      <p:pic>
        <p:nvPicPr>
          <p:cNvPr id="21" name="Picture 20" descr="A bus and a road&#10;&#10;Description automatically generated with medium confidence">
            <a:extLst>
              <a:ext uri="{FF2B5EF4-FFF2-40B4-BE49-F238E27FC236}">
                <a16:creationId xmlns:a16="http://schemas.microsoft.com/office/drawing/2014/main" id="{0C4018C5-6539-6A2B-BF83-3FA885745BD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497" y="3115060"/>
            <a:ext cx="1667108" cy="1733792"/>
          </a:xfrm>
          <a:prstGeom prst="rect">
            <a:avLst/>
          </a:prstGeom>
        </p:spPr>
      </p:pic>
      <p:pic>
        <p:nvPicPr>
          <p:cNvPr id="24" name="Picture 23" descr="A black stick figure with bags&#10;&#10;Description automatically generated">
            <a:extLst>
              <a:ext uri="{FF2B5EF4-FFF2-40B4-BE49-F238E27FC236}">
                <a16:creationId xmlns:a16="http://schemas.microsoft.com/office/drawing/2014/main" id="{B539D301-D7AA-597E-ED04-1B6927BC3C5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4653" y="0"/>
            <a:ext cx="1981477" cy="1695687"/>
          </a:xfrm>
          <a:prstGeom prst="rect">
            <a:avLst/>
          </a:prstGeom>
        </p:spPr>
      </p:pic>
      <p:pic>
        <p:nvPicPr>
          <p:cNvPr id="26" name="Picture 25" descr="A stick figure cooking on a stove&#10;&#10;Description automatically generated">
            <a:extLst>
              <a:ext uri="{FF2B5EF4-FFF2-40B4-BE49-F238E27FC236}">
                <a16:creationId xmlns:a16="http://schemas.microsoft.com/office/drawing/2014/main" id="{0F16E936-FDCA-CE28-2B98-E26D7E4D7F3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9771" y="48336"/>
            <a:ext cx="1571844" cy="1562318"/>
          </a:xfrm>
          <a:prstGeom prst="rect">
            <a:avLst/>
          </a:prstGeom>
        </p:spPr>
      </p:pic>
      <p:pic>
        <p:nvPicPr>
          <p:cNvPr id="28" name="Picture 27" descr="A black and white picture of two people dancing&#10;&#10;Description automatically generated">
            <a:extLst>
              <a:ext uri="{FF2B5EF4-FFF2-40B4-BE49-F238E27FC236}">
                <a16:creationId xmlns:a16="http://schemas.microsoft.com/office/drawing/2014/main" id="{80518D9D-2DF9-E12F-3123-FE332383C6A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4104" y="3752866"/>
            <a:ext cx="1514686" cy="1686160"/>
          </a:xfrm>
          <a:prstGeom prst="rect">
            <a:avLst/>
          </a:prstGeom>
        </p:spPr>
      </p:pic>
      <p:pic>
        <p:nvPicPr>
          <p:cNvPr id="30" name="Picture 29" descr="A black and white image of a sports ball and a ball&#10;&#10;Description automatically generated">
            <a:extLst>
              <a:ext uri="{FF2B5EF4-FFF2-40B4-BE49-F238E27FC236}">
                <a16:creationId xmlns:a16="http://schemas.microsoft.com/office/drawing/2014/main" id="{4852967D-6C20-4B42-3928-56B5D15F9B0A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5" r="13785"/>
          <a:stretch/>
        </p:blipFill>
        <p:spPr>
          <a:xfrm>
            <a:off x="8098863" y="288485"/>
            <a:ext cx="1297672" cy="1610629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EBBD3C34-8C58-E4CB-720F-A120C6423B8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872336" y="3981956"/>
            <a:ext cx="2956816" cy="1457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5967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7" name="Isosceles Triangle 36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building with a sign on the side&#10;&#10;Description automatically generated">
            <a:extLst>
              <a:ext uri="{FF2B5EF4-FFF2-40B4-BE49-F238E27FC236}">
                <a16:creationId xmlns:a16="http://schemas.microsoft.com/office/drawing/2014/main" id="{5F85D0A2-47B2-3263-CECB-AC749C167C4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75" r="10577" b="9754"/>
          <a:stretch/>
        </p:blipFill>
        <p:spPr>
          <a:xfrm>
            <a:off x="3195781" y="1627911"/>
            <a:ext cx="5800437" cy="5027660"/>
          </a:xfrm>
          <a:prstGeom prst="rect">
            <a:avLst/>
          </a:prstGeom>
          <a:ln>
            <a:noFill/>
          </a:ln>
        </p:spPr>
      </p:pic>
      <p:sp>
        <p:nvSpPr>
          <p:cNvPr id="39" name="Isosceles Triangle 38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365D3C-D2AE-65BB-289F-AE51A4B976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4649" y="3774434"/>
            <a:ext cx="1572904" cy="15607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165B057-C5EB-CBB1-FC0F-5092855ACE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45019" y="224617"/>
            <a:ext cx="1511939" cy="152413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0C5F6BA-1DCB-9E8A-729C-AA78774648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66738" y="147865"/>
            <a:ext cx="2658086" cy="163996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2856733-79AD-1DF8-4303-65044E4B50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3447" y="2164402"/>
            <a:ext cx="2956816" cy="145707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D643CEB-9BDF-4753-3EFE-B2269463A85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82963" y="1742107"/>
            <a:ext cx="1518036" cy="168264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991DE8A-2933-473D-5F28-5328003B3FB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9390" y="4141741"/>
            <a:ext cx="1670449" cy="17314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FB27C46-D26B-EA2B-294E-1C4D3A526CF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687940" y="193589"/>
            <a:ext cx="2633700" cy="154851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77E1212-B61D-44B5-E2D6-BD047845BEC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306990" y="2526161"/>
            <a:ext cx="1292464" cy="1615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9233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A04D13C-B547-A2D3-FCAA-EC7D47C123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2703" y="128023"/>
            <a:ext cx="2956816" cy="145707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1FAD39D-DD0F-0FCB-1D37-CF37A5C435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7903" y="1585093"/>
            <a:ext cx="2658086" cy="1639966"/>
          </a:xfrm>
          <a:prstGeom prst="rect">
            <a:avLst/>
          </a:prstGeom>
        </p:spPr>
      </p:pic>
      <p:pic>
        <p:nvPicPr>
          <p:cNvPr id="11" name="Picture 10" descr="A logo of a woodworker&#10;&#10;Description automatically generated">
            <a:extLst>
              <a:ext uri="{FF2B5EF4-FFF2-40B4-BE49-F238E27FC236}">
                <a16:creationId xmlns:a16="http://schemas.microsoft.com/office/drawing/2014/main" id="{1D3CABC7-1574-A61A-794E-3188CEAD13C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75" r="7333"/>
          <a:stretch/>
        </p:blipFill>
        <p:spPr>
          <a:xfrm>
            <a:off x="7938560" y="148409"/>
            <a:ext cx="1570080" cy="1419423"/>
          </a:xfrm>
          <a:prstGeom prst="rect">
            <a:avLst/>
          </a:prstGeom>
        </p:spPr>
      </p:pic>
      <p:pic>
        <p:nvPicPr>
          <p:cNvPr id="15" name="Picture 14" descr="A hand holding a small animal&#10;&#10;Description automatically generated with medium confidence">
            <a:extLst>
              <a:ext uri="{FF2B5EF4-FFF2-40B4-BE49-F238E27FC236}">
                <a16:creationId xmlns:a16="http://schemas.microsoft.com/office/drawing/2014/main" id="{13BD1DF2-4F82-1522-5D96-502401FA8D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483" y="1875489"/>
            <a:ext cx="2848373" cy="1467055"/>
          </a:xfrm>
          <a:prstGeom prst="rect">
            <a:avLst/>
          </a:prstGeom>
        </p:spPr>
      </p:pic>
      <p:pic>
        <p:nvPicPr>
          <p:cNvPr id="19" name="Picture 18" descr="A hand holding a plant&#10;&#10;Description automatically generated">
            <a:extLst>
              <a:ext uri="{FF2B5EF4-FFF2-40B4-BE49-F238E27FC236}">
                <a16:creationId xmlns:a16="http://schemas.microsoft.com/office/drawing/2014/main" id="{82CDB47D-7D29-3A73-A532-4A82D369070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039" y="222480"/>
            <a:ext cx="1781424" cy="1552792"/>
          </a:xfrm>
          <a:prstGeom prst="rect">
            <a:avLst/>
          </a:prstGeom>
        </p:spPr>
      </p:pic>
      <p:pic>
        <p:nvPicPr>
          <p:cNvPr id="23" name="Picture 22" descr="A black and white drawing of a person with a wheelbarrow and a flower&#10;&#10;Description automatically generated">
            <a:extLst>
              <a:ext uri="{FF2B5EF4-FFF2-40B4-BE49-F238E27FC236}">
                <a16:creationId xmlns:a16="http://schemas.microsoft.com/office/drawing/2014/main" id="{1414EE40-CF35-5F77-C6F0-55771692C89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9808" y="3215662"/>
            <a:ext cx="1829055" cy="1695687"/>
          </a:xfrm>
          <a:prstGeom prst="rect">
            <a:avLst/>
          </a:prstGeom>
        </p:spPr>
      </p:pic>
      <p:pic>
        <p:nvPicPr>
          <p:cNvPr id="25" name="Picture 24" descr="A black and white picture of a tractor and a tractor&#10;&#10;Description automatically generated">
            <a:extLst>
              <a:ext uri="{FF2B5EF4-FFF2-40B4-BE49-F238E27FC236}">
                <a16:creationId xmlns:a16="http://schemas.microsoft.com/office/drawing/2014/main" id="{53FF8128-E2B5-CFB6-8E6C-32966B3531F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552" y="3552451"/>
            <a:ext cx="2924583" cy="1657581"/>
          </a:xfrm>
          <a:prstGeom prst="rect">
            <a:avLst/>
          </a:prstGeom>
        </p:spPr>
      </p:pic>
      <p:pic>
        <p:nvPicPr>
          <p:cNvPr id="27" name="Picture 26" descr="A horse and brush with text&#10;&#10;Description automatically generated with medium confidence">
            <a:extLst>
              <a:ext uri="{FF2B5EF4-FFF2-40B4-BE49-F238E27FC236}">
                <a16:creationId xmlns:a16="http://schemas.microsoft.com/office/drawing/2014/main" id="{4B5E2DBB-F337-3B83-6F65-21DBD440C90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37" y="4996991"/>
            <a:ext cx="2915057" cy="1638529"/>
          </a:xfrm>
          <a:prstGeom prst="rect">
            <a:avLst/>
          </a:prstGeom>
        </p:spPr>
      </p:pic>
      <p:pic>
        <p:nvPicPr>
          <p:cNvPr id="29" name="Picture 28" descr="A group of icons with words&#10;&#10;Description automatically generated with medium confidence">
            <a:extLst>
              <a:ext uri="{FF2B5EF4-FFF2-40B4-BE49-F238E27FC236}">
                <a16:creationId xmlns:a16="http://schemas.microsoft.com/office/drawing/2014/main" id="{E9437648-ACFD-B1B3-A04A-192E17E17B5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7947" y="4887462"/>
            <a:ext cx="3515216" cy="1695687"/>
          </a:xfrm>
          <a:prstGeom prst="rect">
            <a:avLst/>
          </a:prstGeom>
        </p:spPr>
      </p:pic>
      <p:pic>
        <p:nvPicPr>
          <p:cNvPr id="31" name="Picture 30" descr="A sign with a tree and text&#10;&#10;Description automatically generated with medium confidence">
            <a:extLst>
              <a:ext uri="{FF2B5EF4-FFF2-40B4-BE49-F238E27FC236}">
                <a16:creationId xmlns:a16="http://schemas.microsoft.com/office/drawing/2014/main" id="{C84AD5EB-6EB6-3F63-943E-55F8D1865615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7" t="2612" r="5502" b="3812"/>
          <a:stretch/>
        </p:blipFill>
        <p:spPr>
          <a:xfrm>
            <a:off x="3902822" y="1537537"/>
            <a:ext cx="4269512" cy="5320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3208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7" name="Isosceles Triangle 36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Isosceles Triangle 38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people with text&#10;&#10;Description automatically generated">
            <a:extLst>
              <a:ext uri="{FF2B5EF4-FFF2-40B4-BE49-F238E27FC236}">
                <a16:creationId xmlns:a16="http://schemas.microsoft.com/office/drawing/2014/main" id="{E237D65E-0EA2-0870-1E87-C75AE7AB7A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335" y="670520"/>
            <a:ext cx="7849280" cy="5433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7877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</TotalTime>
  <Words>0</Words>
  <Application>Microsoft Office PowerPoint</Application>
  <PresentationFormat>Widescreen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SMBC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Janine Jenkins</dc:creator>
  <cp:lastModifiedBy>Janine Jenkins</cp:lastModifiedBy>
  <cp:revision>8</cp:revision>
  <dcterms:created xsi:type="dcterms:W3CDTF">2025-09-10T09:40:47Z</dcterms:created>
  <dcterms:modified xsi:type="dcterms:W3CDTF">2026-03-04T10:23:41Z</dcterms:modified>
</cp:coreProperties>
</file>